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70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09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95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5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1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97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24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8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48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5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6BEA1-9D9E-4126-BE0E-4B9193FA538E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A2623-E0A9-48D3-9E3F-11C537E0E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8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12" y="685105"/>
            <a:ext cx="7498080" cy="56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4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Sonoma County Water Agency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Lloyd Cook</dc:creator>
  <cp:lastModifiedBy>Sierra Cantor</cp:lastModifiedBy>
  <cp:revision>2</cp:revision>
  <dcterms:created xsi:type="dcterms:W3CDTF">2016-11-17T19:04:46Z</dcterms:created>
  <dcterms:modified xsi:type="dcterms:W3CDTF">2016-11-18T00:20:55Z</dcterms:modified>
</cp:coreProperties>
</file>